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6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8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4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74454-DEB6-0F43-9A6F-3CF34D88225F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0CDA7-0FB6-4748-A7C3-67079882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3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255"/>
            <a:ext cx="10515600" cy="1325563"/>
          </a:xfrm>
        </p:spPr>
        <p:txBody>
          <a:bodyPr/>
          <a:lstStyle/>
          <a:p>
            <a:r>
              <a:rPr lang="en-US" dirty="0"/>
              <a:t>Part 2: Prepare to </a:t>
            </a:r>
            <a:r>
              <a:rPr lang="en-US" dirty="0" smtClean="0"/>
              <a:t>Solve7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0-Part2ThreeRea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285" y="1406818"/>
            <a:ext cx="9224803" cy="51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Macintosh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Part 2: Prepare to Solve7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2: Prepare to Solve7</dc:title>
  <dc:creator>Lai, David</dc:creator>
  <cp:lastModifiedBy>Lai, David</cp:lastModifiedBy>
  <cp:revision>1</cp:revision>
  <dcterms:created xsi:type="dcterms:W3CDTF">2017-01-23T16:55:36Z</dcterms:created>
  <dcterms:modified xsi:type="dcterms:W3CDTF">2017-01-23T16:59:50Z</dcterms:modified>
</cp:coreProperties>
</file>